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36EAF8-9675-2C2E-CFDF-10BCEE3BA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962E48-661D-6139-0D72-AD7000814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2714CC-9584-8D93-EDD1-CD67D4139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ECCFD8-B76D-C13C-54CC-319E1701F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C46B00-6E21-196D-F6F2-B8C8EFEA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480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FBF23-EB3D-496E-CD48-D113ABC4F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558F0EA-D820-0995-F3CD-208D2870E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1E060D-3DAC-723B-2962-9EDC6339C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19198E-A6F1-DFC1-8A4D-AB9C44B8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86EE4-45F7-6CC1-2AC6-0AA6A717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07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26F75F6-3E50-F553-6247-17077A480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58399AD-3747-560D-9847-D3FE8A755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A2F1F2-6597-D946-1F65-D1BBBE0AF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4AA27B-7E5A-7B5A-9B55-A887C816C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1E743B-DC43-0A7E-8D91-E21CFE6A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21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DCE54-8639-0B64-C187-84C05992C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9B0ED4-097B-DC97-96B2-80F45FE6E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5F2C8B-AFF9-F20E-EED8-D7713BE4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5A07AD-9973-E4D5-3B31-1974109A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2C3D16-D5EC-DB1B-0663-C4F4759F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0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E2D9F-20A6-7AB3-94D1-57FF15AD2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823AE1-5036-AF0C-3959-C1CFA01F9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897126-3876-4713-EB87-330DFE5C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6180C0-A593-318F-DE73-C89BF738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461C62-F1FA-D1D5-F00B-B643CF301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27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048B6-81F3-334A-470F-97D52F309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486899-6283-2753-31A7-615219601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5683DB-520C-B6E3-A6E2-2D8A45A72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F568E9-D300-A150-E81F-3EE32DA95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0F17EB-0EC9-6C32-B421-90A14A99E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B0A195-B393-EB66-142F-4428DEBC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24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F37DE-6550-E098-7162-9685C1D48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1E2F13-901B-73AE-8923-96D8E698C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5CDE8A2-F5D7-0684-FBEE-F5A8E6A67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4CBCB56-C9D3-C56B-A2F5-430396B5CE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278671-D0AB-AB47-DB83-CD64BA2D3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48A5C67-E684-81FF-6979-CDFFF004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D7F3FD2-F254-9725-3A67-4CC54855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681889C-D809-6823-B560-48FED568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151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41084-41EC-A4F0-0985-CC82EBFA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11C3362-71D3-D56D-375B-D2119FB15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9F1DED-4DAB-1D25-F72A-F131F0E0A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185C3C-06B3-B008-09F4-2AC8466A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964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77BD7A-6E2B-3C16-2746-C9264AC19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61E992-567C-3918-EAD3-98F3758F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DAB3CFC-8724-4002-89D3-B82D62A9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713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3006F-5577-EA3D-CCE0-5A780C2DA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4A8D5A-87F4-EF94-E4E7-BC6A12B3F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A22ED8-9853-6C0B-6B2C-ED42CB849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7745D6-DF75-3922-289E-3A6FEEB4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9D7390-77EB-0570-AC6E-73FE56711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31450F-9854-836C-01BE-E9D04972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758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A0B114-5432-67CC-C9B5-9DAB94A10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1D9C005-D66C-0B55-F10D-CB35F6C73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38A5A6-472D-229A-BA10-E3E6B7464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858EFD-5287-EC31-A57A-452073B93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05B3F7-713F-6DE3-CFED-082C7512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1FE64C-B6AC-8DA7-EB2C-274F30BD3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38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F79C633-7D77-97E2-6652-A2B3C12A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6335A5-E4C6-AF95-1EA3-3F9A772E8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9D4CE3-9693-44EE-05DB-3211DC50D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3E25-2608-4F70-8288-91B37FEFD63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D268E9-F08C-4416-9C72-8CB8EE59F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2968B8-E29D-FEE7-0F08-E3C867571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FCB5A-0965-4E17-A960-21BBA70DD9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45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DAB65-B61C-508C-9DC2-F845C4D98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Mathe- Kurzvortrag 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AD3FCBC-3013-2113-D776-894DD9EF1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6200000">
            <a:off x="3537752" y="-1797729"/>
            <a:ext cx="4767310" cy="1122137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DE" sz="7400" dirty="0"/>
              <a:t>Irrationale Zahlen ohne Taschenrechner bestimmen: </a:t>
            </a:r>
          </a:p>
          <a:p>
            <a:pPr marL="0" indent="0">
              <a:buNone/>
            </a:pPr>
            <a:r>
              <a:rPr lang="de-DE" sz="7400" dirty="0"/>
              <a:t>Definition von rationale Zahlen: </a:t>
            </a:r>
          </a:p>
          <a:p>
            <a:pPr>
              <a:buFontTx/>
              <a:buChar char="-"/>
            </a:pPr>
            <a:r>
              <a:rPr lang="de-DE" sz="7400" dirty="0"/>
              <a:t>Rationale Zahlen sind die Zahlen, die sich mit Brüchen angeben lassen. Gibt man sie mit Dezimalbrüchen an, so sind diese abbrechend oder periodisch.</a:t>
            </a:r>
          </a:p>
          <a:p>
            <a:pPr marL="0" indent="0">
              <a:buNone/>
            </a:pPr>
            <a:r>
              <a:rPr lang="de-DE" sz="7400" dirty="0"/>
              <a:t>Beispiele:  </a:t>
            </a:r>
          </a:p>
          <a:p>
            <a:pPr marL="0" indent="0">
              <a:buNone/>
            </a:pPr>
            <a:r>
              <a:rPr lang="de-DE" sz="7400" dirty="0"/>
              <a:t>¼ = 0,25   abbrechender Dezimalbruch</a:t>
            </a:r>
          </a:p>
          <a:p>
            <a:pPr marL="0" indent="0">
              <a:buNone/>
            </a:pPr>
            <a:r>
              <a:rPr lang="de-DE" sz="7400" dirty="0"/>
              <a:t>1/3 = 0,3( Periode ) reinperiodischer Dezimalbruch </a:t>
            </a:r>
          </a:p>
          <a:p>
            <a:pPr marL="0" indent="0">
              <a:buNone/>
            </a:pPr>
            <a:r>
              <a:rPr lang="de-DE" sz="7400" dirty="0"/>
              <a:t>7/45= 0,15(Periode) nicht reinperiodischer Dezimalbruch </a:t>
            </a:r>
          </a:p>
          <a:p>
            <a:pPr marL="0" indent="0">
              <a:buNone/>
            </a:pPr>
            <a:endParaRPr lang="de-DE" sz="7400" dirty="0"/>
          </a:p>
          <a:p>
            <a:pPr marL="0" indent="0">
              <a:buNone/>
            </a:pPr>
            <a:r>
              <a:rPr lang="de-DE" sz="7400" dirty="0"/>
              <a:t>Definition von irrationale Zahlen: </a:t>
            </a:r>
          </a:p>
          <a:p>
            <a:pPr marL="0" indent="0">
              <a:buNone/>
            </a:pPr>
            <a:r>
              <a:rPr lang="de-DE" sz="7400" dirty="0"/>
              <a:t>Irrationale Zahlen sind Zahlen, die sich nicht als Bruch schreiben lassen. Als Dezimalbruch geschrieben sind solche Zahlen nichtabbrechend und auch nichtperiodisch. </a:t>
            </a:r>
          </a:p>
          <a:p>
            <a:pPr marL="0" indent="0">
              <a:buNone/>
            </a:pPr>
            <a:r>
              <a:rPr lang="de-DE" sz="7400" dirty="0"/>
              <a:t>Beispiel: Wurzel8= 2,828427125</a:t>
            </a:r>
          </a:p>
          <a:p>
            <a:pPr marL="0" indent="0">
              <a:buNone/>
            </a:pPr>
            <a:endParaRPr lang="de-DE" sz="7400" dirty="0"/>
          </a:p>
          <a:p>
            <a:pPr marL="0" indent="0">
              <a:buNone/>
            </a:pPr>
            <a:endParaRPr lang="de-DE" sz="7400" dirty="0"/>
          </a:p>
          <a:p>
            <a:pPr marL="0" indent="0">
              <a:buNone/>
            </a:pPr>
            <a:endParaRPr lang="de-DE" sz="5100" dirty="0"/>
          </a:p>
          <a:p>
            <a:pPr marL="0" indent="0">
              <a:buNone/>
            </a:pPr>
            <a:r>
              <a:rPr lang="de-DE" sz="5100" dirty="0"/>
              <a:t>        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442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979E8D-DA28-90EF-A18B-04365F2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5: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9C0C18-4BFF-5D40-3E79-ED6E23CED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000" dirty="0"/>
              <a:t>B) </a:t>
            </a:r>
          </a:p>
          <a:p>
            <a:pPr marL="0" indent="0">
              <a:buNone/>
            </a:pPr>
            <a:r>
              <a:rPr lang="de-DE" sz="2000" dirty="0"/>
              <a:t>1.Schritt: 22&lt; Wurzel 500 &lt; 23</a:t>
            </a:r>
          </a:p>
          <a:p>
            <a:pPr marL="0" indent="0">
              <a:buNone/>
            </a:pPr>
            <a:r>
              <a:rPr lang="de-DE" sz="2000" dirty="0"/>
              <a:t>Probe: 22^2&lt; 500&lt;23^2</a:t>
            </a:r>
          </a:p>
          <a:p>
            <a:pPr marL="0" indent="0">
              <a:buNone/>
            </a:pPr>
            <a:r>
              <a:rPr lang="de-DE" sz="2000" dirty="0"/>
              <a:t>484&lt;500&lt;529</a:t>
            </a:r>
          </a:p>
          <a:p>
            <a:pPr marL="0" indent="0">
              <a:buNone/>
            </a:pPr>
            <a:r>
              <a:rPr lang="de-DE" sz="2000" dirty="0"/>
              <a:t>2.Schritt: 22,3&lt; Wurzel 500&lt; 22,4  </a:t>
            </a:r>
          </a:p>
          <a:p>
            <a:pPr marL="0" indent="0">
              <a:buNone/>
            </a:pPr>
            <a:r>
              <a:rPr lang="de-DE" sz="2000" dirty="0"/>
              <a:t>Probe: 22,3^2&lt;500&lt;22,4^2</a:t>
            </a:r>
          </a:p>
          <a:p>
            <a:pPr marL="0" indent="0">
              <a:buNone/>
            </a:pPr>
            <a:r>
              <a:rPr lang="de-DE" sz="2000" dirty="0"/>
              <a:t>497,29&lt;500&lt;501,76</a:t>
            </a:r>
          </a:p>
          <a:p>
            <a:pPr marL="0" indent="0">
              <a:buNone/>
            </a:pPr>
            <a:r>
              <a:rPr lang="de-DE" sz="2000" dirty="0"/>
              <a:t>3.Schritt: 22,36&lt; Wurzel 500&lt; 22,37</a:t>
            </a:r>
          </a:p>
          <a:p>
            <a:pPr marL="0" indent="0">
              <a:buNone/>
            </a:pPr>
            <a:r>
              <a:rPr lang="de-DE" sz="2000" dirty="0"/>
              <a:t>Probe: 22,36^2&lt;500&lt;22,37^2</a:t>
            </a:r>
          </a:p>
          <a:p>
            <a:pPr marL="0" indent="0">
              <a:buNone/>
            </a:pPr>
            <a:r>
              <a:rPr lang="de-DE" sz="2000" dirty="0"/>
              <a:t>499,9696&lt;500&lt;500,4169</a:t>
            </a:r>
          </a:p>
          <a:p>
            <a:pPr marL="0" indent="0">
              <a:buNone/>
            </a:pPr>
            <a:r>
              <a:rPr lang="de-DE" sz="2000" dirty="0"/>
              <a:t>Lösung: Wurzel 500= 22,361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110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F0249F-64D6-A015-06BF-B8B4863AD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5: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8D2362-32EF-9816-D714-29E0408CE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E)</a:t>
            </a:r>
          </a:p>
          <a:p>
            <a:pPr marL="0" indent="0">
              <a:buNone/>
            </a:pPr>
            <a:r>
              <a:rPr lang="de-DE" dirty="0"/>
              <a:t>1.Schritt: 0&lt;0,1&lt;0,10</a:t>
            </a:r>
          </a:p>
          <a:p>
            <a:pPr marL="0" indent="0">
              <a:buNone/>
            </a:pPr>
            <a:r>
              <a:rPr lang="de-DE" dirty="0"/>
              <a:t>Probe: 0,01^2&lt;0,1&lt;1^2</a:t>
            </a:r>
          </a:p>
          <a:p>
            <a:pPr marL="0" indent="0">
              <a:buNone/>
            </a:pPr>
            <a:r>
              <a:rPr lang="de-DE" dirty="0"/>
              <a:t>0,001&lt;0,1&lt;1</a:t>
            </a:r>
          </a:p>
          <a:p>
            <a:pPr marL="0" indent="0">
              <a:buNone/>
            </a:pPr>
            <a:r>
              <a:rPr lang="de-DE"/>
              <a:t>Lösung: 0,1Wurzel = 0,316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4878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Breitbild</PresentationFormat>
  <Paragraphs>34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Mathe- Kurzvortrag </vt:lpstr>
      <vt:lpstr>Aufgabe 5:</vt:lpstr>
      <vt:lpstr>Aufgabe 5: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Mathe- Kurzvortrag </dc:title>
  <dc:creator>Mia Janz</dc:creator>
  <cp:lastModifiedBy>Mia Janz</cp:lastModifiedBy>
  <cp:revision>2</cp:revision>
  <dcterms:created xsi:type="dcterms:W3CDTF">2023-01-17T19:00:39Z</dcterms:created>
  <dcterms:modified xsi:type="dcterms:W3CDTF">2023-01-17T22:20:40Z</dcterms:modified>
</cp:coreProperties>
</file>